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86402" autoAdjust="0"/>
  </p:normalViewPr>
  <p:slideViewPr>
    <p:cSldViewPr>
      <p:cViewPr varScale="1">
        <p:scale>
          <a:sx n="76" d="100"/>
          <a:sy n="76" d="100"/>
        </p:scale>
        <p:origin x="-1546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pPr/>
              <a:t>21.07.2015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94C600"/>
                </a:solidFill>
              </a:rPr>
              <a:pPr/>
              <a:t>‹#›</a:t>
            </a:fld>
            <a:endParaRPr lang="ru-RU">
              <a:solidFill>
                <a:srgbClr val="94C6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891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956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95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052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271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263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21.07.2015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814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21.07.2015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265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21.07.2015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828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21.07.2015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96453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76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165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F:\из старого\обо всем\презентация\солнечное 1\IMG_00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8520" y="1124744"/>
            <a:ext cx="9252520" cy="5883600"/>
          </a:xfrm>
        </p:spPr>
        <p:txBody>
          <a:bodyPr>
            <a:normAutofit/>
          </a:bodyPr>
          <a:lstStyle/>
          <a:p>
            <a:pPr marL="68580" lvl="0" indent="0" algn="r">
              <a:buClr>
                <a:srgbClr val="94C600"/>
              </a:buCl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Председатель -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Киндсфатор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Татьяна   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Алексеевна</a:t>
            </a:r>
          </a:p>
          <a:p>
            <a:pPr lvl="0" algn="ctr">
              <a:buClr>
                <a:srgbClr val="94C600"/>
              </a:buClr>
            </a:pP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>
              <a:buClr>
                <a:srgbClr val="94C600"/>
              </a:buClr>
            </a:pP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Баскажакова Наталья Васильевна</a:t>
            </a:r>
          </a:p>
          <a:p>
            <a:pPr algn="r">
              <a:buClr>
                <a:srgbClr val="94C600"/>
              </a:buClr>
            </a:pPr>
            <a:r>
              <a:rPr lang="ru-RU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Бунакова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Елена 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Николаевна</a:t>
            </a:r>
          </a:p>
          <a:p>
            <a:pPr algn="r">
              <a:buClr>
                <a:srgbClr val="94C600"/>
              </a:buClr>
            </a:pP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Павлова 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Алена 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Ивановна</a:t>
            </a:r>
          </a:p>
          <a:p>
            <a:pPr algn="r">
              <a:buClr>
                <a:srgbClr val="94C600"/>
              </a:buClr>
            </a:pPr>
            <a:r>
              <a:rPr lang="ru-RU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Лиханова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Наталья Сергеевна</a:t>
            </a:r>
          </a:p>
          <a:p>
            <a:pPr lvl="0" algn="r">
              <a:buClr>
                <a:srgbClr val="94C600"/>
              </a:buClr>
            </a:pP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Маценко Мария Спиридоновна</a:t>
            </a:r>
          </a:p>
          <a:p>
            <a:pPr lvl="0" algn="r">
              <a:buClr>
                <a:srgbClr val="94C600"/>
              </a:buClr>
            </a:pP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Павлова Тамара Спиридоновна</a:t>
            </a:r>
          </a:p>
          <a:p>
            <a:pPr algn="r">
              <a:buClr>
                <a:srgbClr val="94C600"/>
              </a:buClr>
            </a:pP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Домнина 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Татьяна 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Владимировна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5566"/>
            <a:ext cx="8136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Список членов ТОС «Удача»</a:t>
            </a:r>
            <a:b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с. Солнечное </a:t>
            </a:r>
          </a:p>
        </p:txBody>
      </p:sp>
    </p:spTree>
    <p:extLst>
      <p:ext uri="{BB962C8B-B14F-4D97-AF65-F5344CB8AC3E}">
        <p14:creationId xmlns:p14="http://schemas.microsoft.com/office/powerpoint/2010/main" val="38311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32</Words>
  <Application>Microsoft Office PowerPoint</Application>
  <PresentationFormat>Экран (4:3)</PresentationFormat>
  <Paragraphs>10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Остин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2015-07-21T08:44:37Z</dcterms:created>
  <dcterms:modified xsi:type="dcterms:W3CDTF">2015-07-21T08:54:14Z</dcterms:modified>
</cp:coreProperties>
</file>